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86F87-FEA9-405F-B51A-EEB65DDDFB79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AE6D4-E466-4DB2-9595-BEAF9D1D69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3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AE6D4-E466-4DB2-9595-BEAF9D1D69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5623028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ООО «</a:t>
            </a:r>
            <a:r>
              <a:rPr lang="ru-RU" dirty="0" err="1" smtClean="0"/>
              <a:t>Фарус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285305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39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Коммерческое предложение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sz="1200" dirty="0" smtClean="0"/>
              <a:t>Филиал Общества с ограниченной ответственностью «</a:t>
            </a:r>
            <a:r>
              <a:rPr lang="ru-RU" sz="1200" dirty="0" err="1" smtClean="0"/>
              <a:t>Фарус</a:t>
            </a:r>
            <a:r>
              <a:rPr lang="ru-RU" sz="1200" dirty="0" smtClean="0"/>
              <a:t>» в г. Москва, занимающийся Экспортом и Импортом продуктов питания, фруктов, овощей и </a:t>
            </a:r>
            <a:r>
              <a:rPr lang="ru-RU" sz="1200" dirty="0" err="1" smtClean="0"/>
              <a:t>м.др</a:t>
            </a:r>
            <a:r>
              <a:rPr lang="ru-RU" sz="1200" dirty="0" smtClean="0"/>
              <a:t>., предлагает вам ознакомиться с нашим коммерческим предложением, на поставку товара, по следующим позициям:</a:t>
            </a:r>
          </a:p>
          <a:p>
            <a:r>
              <a:rPr lang="ru-RU" sz="1200" dirty="0" smtClean="0"/>
              <a:t>1. Лимон</a:t>
            </a:r>
          </a:p>
          <a:p>
            <a:r>
              <a:rPr lang="ru-RU" sz="1200" dirty="0" smtClean="0"/>
              <a:t>2. Зеленая Фасоль (целая)</a:t>
            </a:r>
          </a:p>
          <a:p>
            <a:r>
              <a:rPr lang="ru-RU" sz="1200" dirty="0" smtClean="0"/>
              <a:t>3. Красный и желтый перец</a:t>
            </a:r>
          </a:p>
          <a:p>
            <a:r>
              <a:rPr lang="ru-RU" sz="1200" dirty="0" smtClean="0"/>
              <a:t>4. Салат.</a:t>
            </a:r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517525"/>
            <a:ext cx="8004175" cy="582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47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388" y="204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/>
          </a:bodyPr>
          <a:lstStyle/>
          <a:p>
            <a:endParaRPr lang="en-US" sz="1400" dirty="0" smtClean="0"/>
          </a:p>
          <a:p>
            <a:endParaRPr lang="en-US" sz="1200" dirty="0"/>
          </a:p>
          <a:p>
            <a:r>
              <a:rPr lang="ru-RU" sz="1200" dirty="0" smtClean="0"/>
              <a:t>За более подробной информацией свяжитесь с нами по тел. </a:t>
            </a:r>
            <a:r>
              <a:rPr lang="ru-RU" sz="1200" b="1" i="1" dirty="0" smtClean="0"/>
              <a:t>+7</a:t>
            </a:r>
            <a:r>
              <a:rPr lang="en-US" sz="1200" b="1" i="1" dirty="0" smtClean="0"/>
              <a:t>(</a:t>
            </a:r>
            <a:r>
              <a:rPr lang="ru-RU" sz="1200" b="1" i="1" dirty="0" smtClean="0"/>
              <a:t>985</a:t>
            </a:r>
            <a:r>
              <a:rPr lang="en-US" sz="1200" b="1" i="1" dirty="0" smtClean="0"/>
              <a:t>) </a:t>
            </a:r>
            <a:r>
              <a:rPr lang="ru-RU" sz="1200" b="1" i="1" dirty="0" smtClean="0"/>
              <a:t>750</a:t>
            </a:r>
            <a:r>
              <a:rPr lang="en-US" sz="1200" b="1" i="1" dirty="0" smtClean="0"/>
              <a:t> </a:t>
            </a:r>
            <a:r>
              <a:rPr lang="ru-RU" sz="1200" b="1" i="1" dirty="0" smtClean="0"/>
              <a:t>20</a:t>
            </a:r>
            <a:r>
              <a:rPr lang="en-US" sz="1200" b="1" i="1" dirty="0" smtClean="0"/>
              <a:t> </a:t>
            </a:r>
            <a:r>
              <a:rPr lang="ru-RU" sz="1200" b="1" i="1" dirty="0" smtClean="0"/>
              <a:t>98</a:t>
            </a:r>
          </a:p>
          <a:p>
            <a:r>
              <a:rPr lang="ru-RU" sz="1200" dirty="0" smtClean="0"/>
              <a:t>Или напишите нам на е</a:t>
            </a:r>
            <a:r>
              <a:rPr lang="en-US" sz="1200" dirty="0"/>
              <a:t>-mail </a:t>
            </a:r>
            <a:r>
              <a:rPr lang="en-US" sz="1200" b="1" i="1" dirty="0" smtClean="0">
                <a:hlinkClick r:id="rId2"/>
              </a:rPr>
              <a:t>5623028@mail.ru</a:t>
            </a:r>
            <a:r>
              <a:rPr lang="en-US" sz="1200" b="1" i="1" dirty="0" smtClean="0"/>
              <a:t>.</a:t>
            </a:r>
          </a:p>
          <a:p>
            <a:endParaRPr lang="en-US" sz="1200" b="1" i="1" dirty="0"/>
          </a:p>
          <a:p>
            <a:endParaRPr lang="en-US" sz="1200" b="1" i="1" dirty="0" smtClean="0"/>
          </a:p>
          <a:p>
            <a:endParaRPr lang="en-US" sz="1200" b="1" i="1" dirty="0"/>
          </a:p>
          <a:p>
            <a:r>
              <a:rPr lang="en-US" sz="1200" i="1" dirty="0" smtClean="0"/>
              <a:t>C </a:t>
            </a:r>
            <a:r>
              <a:rPr lang="ru-RU" sz="1200" i="1" dirty="0" smtClean="0"/>
              <a:t>Уважением </a:t>
            </a:r>
            <a:r>
              <a:rPr lang="ru-RU" sz="1200" b="1" i="1" dirty="0" err="1" smtClean="0"/>
              <a:t>Емад</a:t>
            </a:r>
            <a:r>
              <a:rPr lang="ru-RU" sz="1200" b="1" i="1" dirty="0" smtClean="0"/>
              <a:t> </a:t>
            </a:r>
            <a:r>
              <a:rPr lang="ru-RU" sz="1200" b="1" i="1" dirty="0" err="1" smtClean="0"/>
              <a:t>Ашури</a:t>
            </a:r>
            <a:endParaRPr lang="ru-RU" sz="1200" b="1" i="1" dirty="0" smtClean="0"/>
          </a:p>
          <a:p>
            <a:r>
              <a:rPr lang="ru-RU" sz="1200" i="1" dirty="0" smtClean="0"/>
              <a:t>Коммерческий директор</a:t>
            </a:r>
            <a:endParaRPr lang="en-US" sz="1200" i="1" dirty="0" smtClean="0"/>
          </a:p>
          <a:p>
            <a:pPr marL="0" indent="0">
              <a:buNone/>
            </a:pPr>
            <a:endParaRPr lang="en-US" sz="1200" b="1" i="1" dirty="0" smtClean="0"/>
          </a:p>
          <a:p>
            <a:pPr marL="0" indent="0">
              <a:buNone/>
            </a:pPr>
            <a:endParaRPr lang="en-US" sz="1200" b="1" i="1" dirty="0"/>
          </a:p>
          <a:p>
            <a:pPr marL="0" indent="0">
              <a:buNone/>
            </a:pP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val="482629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101</Words>
  <Application>Microsoft Office PowerPoint</Application>
  <PresentationFormat>Экран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ООО «Фарус»</vt:lpstr>
      <vt:lpstr>Коммерческое предложение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«Фарус»</dc:title>
  <dc:creator>adm00</dc:creator>
  <cp:lastModifiedBy>adm00</cp:lastModifiedBy>
  <cp:revision>6</cp:revision>
  <dcterms:created xsi:type="dcterms:W3CDTF">2018-11-12T11:06:28Z</dcterms:created>
  <dcterms:modified xsi:type="dcterms:W3CDTF">2018-11-13T06:27:18Z</dcterms:modified>
</cp:coreProperties>
</file>