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1C2E7D-BFBE-4C64-A151-D9D92B673AA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yarko.info/cat/cat298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arko.info/cat/cat98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arko.info/cat/cat187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yarko.info/cat/cat289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yarko.info/cat/cat41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arko.info/cat/cat279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arko.info/cat/cat342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hyperlink" Target="http://www.yarko.info/cat/cat311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www.yarko.info/cat/cat115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yarko_msk@yarko.info" TargetMode="External"/><Relationship Id="rId2" Type="http://schemas.openxmlformats.org/officeDocument/2006/relationships/hyperlink" Target="http://www.yarko.info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arko.info/cat/cat328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www.yarko.info/cat/cat242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yarko.info/cat/cat153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arko.info/cat/cat10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://www.yarko.info/cat/cat111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arko.info/cat/cat253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http://www.yarko.info/cat/cat260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arko.info/cat/cat292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www.yarko.info/cat/cat343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ko.info/cat/cat338.htm" TargetMode="External"/><Relationship Id="rId2" Type="http://schemas.openxmlformats.org/officeDocument/2006/relationships/hyperlink" Target="http://www.yarko.info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hyperlink" Target="http://www.yarko.info/cat/cat337.htm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arko.info/cat/cat261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yarko.info/cat/cat251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«Компания </a:t>
            </a:r>
            <a:r>
              <a:rPr lang="ru-RU" dirty="0" err="1" smtClean="0"/>
              <a:t>ЯрКо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Российский производитель новорожденной, ясельной и детской одежды от 50 до 152 роста.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5786293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Коллекция </a:t>
            </a:r>
            <a:r>
              <a:rPr lang="ru-RU" sz="3200" dirty="0" smtClean="0">
                <a:hlinkClick r:id="rId2"/>
              </a:rPr>
              <a:t>«Мишка Тедди»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33" y="2679700"/>
            <a:ext cx="1926484" cy="3446463"/>
          </a:xfrm>
        </p:spPr>
      </p:pic>
    </p:spTree>
    <p:extLst>
      <p:ext uri="{BB962C8B-B14F-4D97-AF65-F5344CB8AC3E}">
        <p14:creationId xmlns:p14="http://schemas.microsoft.com/office/powerpoint/2010/main" val="4054994398"/>
      </p:ext>
    </p:extLst>
  </p:cSld>
  <p:clrMapOvr>
    <a:masterClrMapping/>
  </p:clrMapOvr>
  <p:transition spd="slow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Коллекция </a:t>
            </a:r>
            <a:r>
              <a:rPr lang="ru-RU" sz="3200" dirty="0" smtClean="0">
                <a:hlinkClick r:id="rId2"/>
              </a:rPr>
              <a:t>«Мои друзья»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2679700"/>
            <a:ext cx="282786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13" y="2679700"/>
            <a:ext cx="3275124" cy="3446463"/>
          </a:xfrm>
        </p:spPr>
      </p:pic>
    </p:spTree>
    <p:extLst>
      <p:ext uri="{BB962C8B-B14F-4D97-AF65-F5344CB8AC3E}">
        <p14:creationId xmlns:p14="http://schemas.microsoft.com/office/powerpoint/2010/main" val="578621358"/>
      </p:ext>
    </p:extLst>
  </p:cSld>
  <p:clrMapOvr>
    <a:masterClrMapping/>
  </p:clrMapOvr>
  <p:transition spd="slow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Коллекция </a:t>
            </a:r>
            <a:r>
              <a:rPr lang="ru-RU" sz="3200" dirty="0" smtClean="0">
                <a:hlinkClick r:id="rId2"/>
              </a:rPr>
              <a:t>«Морской бриз»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5" y="2679700"/>
            <a:ext cx="3100440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92" y="2679700"/>
            <a:ext cx="2742965" cy="3446463"/>
          </a:xfrm>
        </p:spPr>
      </p:pic>
    </p:spTree>
    <p:extLst>
      <p:ext uri="{BB962C8B-B14F-4D97-AF65-F5344CB8AC3E}">
        <p14:creationId xmlns:p14="http://schemas.microsoft.com/office/powerpoint/2010/main" val="1140033807"/>
      </p:ext>
    </p:extLst>
  </p:cSld>
  <p:clrMapOvr>
    <a:masterClrMapping/>
  </p:clrMapOvr>
  <p:transition spd="slow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Коллекция </a:t>
            </a:r>
            <a:r>
              <a:rPr lang="ru-RU" sz="3600" dirty="0" smtClean="0">
                <a:hlinkClick r:id="rId2"/>
              </a:rPr>
              <a:t>«Набивной Велюр»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01" y="2679700"/>
            <a:ext cx="2156248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68" y="2679700"/>
            <a:ext cx="1957414" cy="3446463"/>
          </a:xfrm>
        </p:spPr>
      </p:pic>
    </p:spTree>
    <p:extLst>
      <p:ext uri="{BB962C8B-B14F-4D97-AF65-F5344CB8AC3E}">
        <p14:creationId xmlns:p14="http://schemas.microsoft.com/office/powerpoint/2010/main" val="3799131176"/>
      </p:ext>
    </p:extLst>
  </p:cSld>
  <p:clrMapOvr>
    <a:masterClrMapping/>
  </p:clrMapOvr>
  <p:transition spd="slow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Коллекция </a:t>
            </a:r>
            <a:r>
              <a:rPr lang="ru-RU" sz="3600" dirty="0" smtClean="0">
                <a:hlinkClick r:id="rId2"/>
              </a:rPr>
              <a:t>«Нежность»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59" y="2679700"/>
            <a:ext cx="2750731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24" y="2679700"/>
            <a:ext cx="2663102" cy="3446463"/>
          </a:xfrm>
        </p:spPr>
      </p:pic>
    </p:spTree>
    <p:extLst>
      <p:ext uri="{BB962C8B-B14F-4D97-AF65-F5344CB8AC3E}">
        <p14:creationId xmlns:p14="http://schemas.microsoft.com/office/powerpoint/2010/main" val="3079724924"/>
      </p:ext>
    </p:extLst>
  </p:cSld>
  <p:clrMapOvr>
    <a:masterClrMapping/>
  </p:clrMapOvr>
  <p:transition spd="slow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Коллекция </a:t>
            </a:r>
            <a:r>
              <a:rPr lang="ru-RU" sz="3200" dirty="0" smtClean="0">
                <a:hlinkClick r:id="rId2"/>
              </a:rPr>
              <a:t>«Париж»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5" y="2880836"/>
            <a:ext cx="2926080" cy="30441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2939891"/>
            <a:ext cx="3276600" cy="2926080"/>
          </a:xfrm>
        </p:spPr>
      </p:pic>
    </p:spTree>
    <p:extLst>
      <p:ext uri="{BB962C8B-B14F-4D97-AF65-F5344CB8AC3E}">
        <p14:creationId xmlns:p14="http://schemas.microsoft.com/office/powerpoint/2010/main" val="1417581594"/>
      </p:ext>
    </p:extLst>
  </p:cSld>
  <p:clrMapOvr>
    <a:masterClrMapping/>
  </p:clrMapOvr>
  <p:transition spd="slow" advTm="1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Коллекция : </a:t>
            </a:r>
            <a:r>
              <a:rPr lang="ru-RU" sz="1800" dirty="0" smtClean="0">
                <a:hlinkClick r:id="rId2"/>
              </a:rPr>
              <a:t>«Прогулка по </a:t>
            </a:r>
            <a:r>
              <a:rPr lang="ru-RU" sz="1800" dirty="0" err="1" smtClean="0">
                <a:hlinkClick r:id="rId2"/>
              </a:rPr>
              <a:t>парижу</a:t>
            </a:r>
            <a:r>
              <a:rPr lang="ru-RU" sz="1800" dirty="0" smtClean="0">
                <a:hlinkClick r:id="rId2"/>
              </a:rPr>
              <a:t>»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438510"/>
            <a:ext cx="3819525" cy="26781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Коллекция: </a:t>
            </a:r>
            <a:r>
              <a:rPr lang="ru-RU" sz="1800" dirty="0" smtClean="0">
                <a:hlinkClick r:id="rId4"/>
              </a:rPr>
              <a:t>«Радужный слон»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30" y="3429000"/>
            <a:ext cx="2883889" cy="2697163"/>
          </a:xfrm>
        </p:spPr>
      </p:pic>
    </p:spTree>
    <p:extLst>
      <p:ext uri="{BB962C8B-B14F-4D97-AF65-F5344CB8AC3E}">
        <p14:creationId xmlns:p14="http://schemas.microsoft.com/office/powerpoint/2010/main" val="2285688412"/>
      </p:ext>
    </p:extLst>
  </p:cSld>
  <p:clrMapOvr>
    <a:masterClrMapping/>
  </p:clrMapOvr>
  <p:transition spd="slow" advTm="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Коллекция </a:t>
            </a:r>
            <a:r>
              <a:rPr lang="ru-RU" sz="3600" dirty="0" smtClean="0">
                <a:hlinkClick r:id="rId2"/>
              </a:rPr>
              <a:t>«</a:t>
            </a:r>
            <a:r>
              <a:rPr lang="ru-RU" sz="3600" dirty="0" err="1" smtClean="0">
                <a:hlinkClick r:id="rId2"/>
              </a:rPr>
              <a:t>Пушистик</a:t>
            </a:r>
            <a:r>
              <a:rPr lang="ru-RU" sz="3600" dirty="0" smtClean="0">
                <a:hlinkClick r:id="rId2"/>
              </a:rPr>
              <a:t>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13" y="2679700"/>
            <a:ext cx="2293223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3" y="2679700"/>
            <a:ext cx="2293223" cy="3446463"/>
          </a:xfrm>
        </p:spPr>
      </p:pic>
    </p:spTree>
    <p:extLst>
      <p:ext uri="{BB962C8B-B14F-4D97-AF65-F5344CB8AC3E}">
        <p14:creationId xmlns:p14="http://schemas.microsoft.com/office/powerpoint/2010/main" val="2123339230"/>
      </p:ext>
    </p:extLst>
  </p:cSld>
  <p:clrMapOvr>
    <a:masterClrMapping/>
  </p:clrMapOvr>
  <p:transition spd="slow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 уважением,</a:t>
            </a:r>
            <a:endParaRPr lang="ru-RU" dirty="0"/>
          </a:p>
          <a:p>
            <a:r>
              <a:rPr lang="ru-RU" b="1" dirty="0" err="1"/>
              <a:t>ООО"Компания"ЯрКо</a:t>
            </a:r>
            <a:r>
              <a:rPr lang="ru-RU" b="1" dirty="0"/>
              <a:t>" </a:t>
            </a:r>
            <a:endParaRPr lang="ru-RU" dirty="0"/>
          </a:p>
          <a:p>
            <a:r>
              <a:rPr lang="ru-RU" b="1" dirty="0"/>
              <a:t>Контактный тел.: 8-(499)-638-24-42</a:t>
            </a:r>
            <a:endParaRPr lang="ru-RU" dirty="0"/>
          </a:p>
          <a:p>
            <a:r>
              <a:rPr lang="ru-RU" b="1" dirty="0"/>
              <a:t>Сайт: </a:t>
            </a:r>
            <a:r>
              <a:rPr lang="ru-RU" b="1" dirty="0">
                <a:hlinkClick r:id="rId2"/>
              </a:rPr>
              <a:t>http://www.yarko.info/</a:t>
            </a:r>
            <a:endParaRPr lang="ru-RU" dirty="0"/>
          </a:p>
          <a:p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 </a:t>
            </a:r>
            <a:r>
              <a:rPr lang="ru-RU" b="1" dirty="0">
                <a:hlinkClick r:id="rId3"/>
              </a:rPr>
              <a:t>yarko_msk@yarko.info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76419"/>
      </p:ext>
    </p:extLst>
  </p:cSld>
  <p:clrMapOvr>
    <a:masterClrMapping/>
  </p:clrMapOvr>
  <p:transition spd="slow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Компания «Ярко» более 10-ти лет производит качественную, красивую и недорогую детскую одежду. На собственной фабрике в городе Нерехте Костромской области </a:t>
            </a:r>
            <a:r>
              <a:rPr lang="ru-RU" sz="2000" dirty="0" smtClean="0">
                <a:solidFill>
                  <a:schemeClr val="tx1"/>
                </a:solidFill>
              </a:rPr>
              <a:t>! </a:t>
            </a:r>
            <a:r>
              <a:rPr lang="ru-RU" sz="2000" dirty="0">
                <a:solidFill>
                  <a:schemeClr val="tx1"/>
                </a:solidFill>
              </a:rPr>
              <a:t>Модели для самых маленьких мы разрабатываем с учетом физиологических особенностей ребенка. Качество тканей и утеплителей, обработка швов, удобство застежек – для нас важна каждая </a:t>
            </a:r>
            <a:r>
              <a:rPr lang="ru-RU" sz="2000" dirty="0" smtClean="0">
                <a:solidFill>
                  <a:schemeClr val="tx1"/>
                </a:solidFill>
              </a:rPr>
              <a:t>деталь!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Коллекция «</a:t>
            </a:r>
            <a:r>
              <a:rPr lang="en-US" dirty="0" smtClean="0">
                <a:hlinkClick r:id="rId2"/>
              </a:rPr>
              <a:t>Little Kitty</a:t>
            </a:r>
            <a:r>
              <a:rPr lang="ru-RU" dirty="0" smtClean="0">
                <a:hlinkClick r:id="rId2"/>
              </a:rPr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19" y="3429000"/>
            <a:ext cx="2539813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hlinkClick r:id="rId4"/>
              </a:rPr>
              <a:t>Коллекция «Бантики»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94" y="3429000"/>
            <a:ext cx="2198362" cy="2697163"/>
          </a:xfrm>
        </p:spPr>
      </p:pic>
    </p:spTree>
    <p:extLst>
      <p:ext uri="{BB962C8B-B14F-4D97-AF65-F5344CB8AC3E}">
        <p14:creationId xmlns:p14="http://schemas.microsoft.com/office/powerpoint/2010/main" val="3925654279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Наши преимущества: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собственное высокотехнологичное производство с импортным оборудованием;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большой опыт и отлаженные производственные процессы;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профессиональные специалисты;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надежные поставщики тканей и фурнитуры;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контроль качества на каждом этапе производства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Весна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98" y="3429000"/>
            <a:ext cx="1605454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Осень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4" y="3429000"/>
            <a:ext cx="1742782" cy="2697163"/>
          </a:xfrm>
        </p:spPr>
      </p:pic>
    </p:spTree>
    <p:extLst>
      <p:ext uri="{BB962C8B-B14F-4D97-AF65-F5344CB8AC3E}">
        <p14:creationId xmlns:p14="http://schemas.microsoft.com/office/powerpoint/2010/main" val="101068550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В нашей команде работают опытные технологи, умелые конструкторы и креативные дизайнеры. Это позволяет нам выдерживать высокие производственные темпы и постоянно совершенствовать технологии производства и качество продукции.  Наш лозунг: «Всё лучшее – </a:t>
            </a:r>
            <a:r>
              <a:rPr lang="ru-RU" sz="1800" dirty="0" smtClean="0">
                <a:solidFill>
                  <a:schemeClr val="tx1"/>
                </a:solidFill>
              </a:rPr>
              <a:t>российским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Коллекция:  </a:t>
            </a:r>
            <a:r>
              <a:rPr lang="ru-RU" sz="2000" dirty="0" smtClean="0">
                <a:hlinkClick r:id="rId2"/>
              </a:rPr>
              <a:t>«Все </a:t>
            </a:r>
            <a:r>
              <a:rPr lang="ru-RU" sz="2000" dirty="0" err="1" smtClean="0">
                <a:hlinkClick r:id="rId2"/>
              </a:rPr>
              <a:t>лушее</a:t>
            </a:r>
            <a:r>
              <a:rPr lang="ru-RU" sz="2000" dirty="0" smtClean="0">
                <a:hlinkClick r:id="rId2"/>
              </a:rPr>
              <a:t> детям»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71" y="3429000"/>
            <a:ext cx="1798108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Коллекция:  </a:t>
            </a:r>
            <a:r>
              <a:rPr lang="ru-RU" sz="2000" dirty="0" smtClean="0">
                <a:hlinkClick r:id="rId4"/>
              </a:rPr>
              <a:t>«Все на праздник»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21" y="3429000"/>
            <a:ext cx="1798108" cy="2697163"/>
          </a:xfrm>
        </p:spPr>
      </p:pic>
    </p:spTree>
    <p:extLst>
      <p:ext uri="{BB962C8B-B14F-4D97-AF65-F5344CB8AC3E}">
        <p14:creationId xmlns:p14="http://schemas.microsoft.com/office/powerpoint/2010/main" val="3179619203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</a:rPr>
              <a:t>Одежда «Ярко» - это: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качественные натуральные и безопасные материалы и фурнитура;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широкий ассортимент, который обновляется каждую неделю;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оригинальный дизайн и максимальное удобство вещей;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сертификация в соответствии со всеми требованиями Таможенного союза;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низкие цены.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Коллекция:  </a:t>
            </a:r>
            <a:r>
              <a:rPr lang="ru-RU" sz="2000" dirty="0" smtClean="0">
                <a:hlinkClick r:id="rId2"/>
              </a:rPr>
              <a:t>«Динозаврик»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2" y="3429000"/>
            <a:ext cx="308698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Коллекция: </a:t>
            </a:r>
            <a:r>
              <a:rPr lang="ru-RU" sz="2000" dirty="0" smtClean="0">
                <a:hlinkClick r:id="rId4"/>
              </a:rPr>
              <a:t>«</a:t>
            </a:r>
            <a:r>
              <a:rPr lang="ru-RU" sz="2000" dirty="0" err="1" smtClean="0">
                <a:hlinkClick r:id="rId4"/>
              </a:rPr>
              <a:t>Жирафик</a:t>
            </a:r>
            <a:r>
              <a:rPr lang="ru-RU" sz="2000" dirty="0" smtClean="0">
                <a:hlinkClick r:id="rId4"/>
              </a:rPr>
              <a:t>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0" y="3429000"/>
            <a:ext cx="3329310" cy="2697163"/>
          </a:xfrm>
        </p:spPr>
      </p:pic>
    </p:spTree>
    <p:extLst>
      <p:ext uri="{BB962C8B-B14F-4D97-AF65-F5344CB8AC3E}">
        <p14:creationId xmlns:p14="http://schemas.microsoft.com/office/powerpoint/2010/main" val="2189844338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</a:rPr>
              <a:t>С нами работают как крупные торговые сети, такие как «Дочки-сыночки», так и небольшие магазины. Одежда компании «Ярко» продается на десятках торговых площадок во многих регионах России и за ее пределами. Официальные представительства открыты в Новосибирске, Екатеринбурге и Беларуси. Наша одежда востребована и любима покупателями. Цены и качество продукции фабрики «Ярко» – станут вашей прибылью.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Коллекция </a:t>
            </a:r>
            <a:r>
              <a:rPr lang="ru-RU" sz="2000" dirty="0" smtClean="0">
                <a:hlinkClick r:id="rId2"/>
              </a:rPr>
              <a:t>«Зайка»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11" y="3429000"/>
            <a:ext cx="1566429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Коллекция </a:t>
            </a:r>
            <a:r>
              <a:rPr lang="ru-RU" sz="2000" dirty="0" smtClean="0">
                <a:hlinkClick r:id="rId4"/>
              </a:rPr>
              <a:t>«Игрушки»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50" y="3429000"/>
            <a:ext cx="2256450" cy="2697163"/>
          </a:xfrm>
        </p:spPr>
      </p:pic>
    </p:spTree>
    <p:extLst>
      <p:ext uri="{BB962C8B-B14F-4D97-AF65-F5344CB8AC3E}">
        <p14:creationId xmlns:p14="http://schemas.microsoft.com/office/powerpoint/2010/main" val="356256849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smtClean="0">
                <a:solidFill>
                  <a:schemeClr val="tx1"/>
                </a:solidFill>
              </a:rPr>
              <a:t>Мы работаем с ООО и ИП. Минимальная сумма заказов – от 15 тысяч рублей. Весь ассортимент нашей продукции представлен на сайте </a:t>
            </a:r>
            <a:r>
              <a:rPr lang="ru-RU" sz="1600" u="sng" smtClean="0">
                <a:solidFill>
                  <a:schemeClr val="tx1"/>
                </a:solidFill>
                <a:hlinkClick r:id="rId2"/>
              </a:rPr>
              <a:t>http://www.yarko.info/</a:t>
            </a: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Свяжитесь с нашим менеджером для получения дополнительной информации! 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Наши контакты: 8-499-638-24-42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Коллекция: </a:t>
            </a:r>
            <a:r>
              <a:rPr lang="ru-RU" sz="2000" smtClean="0">
                <a:hlinkClick r:id="rId3"/>
              </a:rPr>
              <a:t>«Кошка модница»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70" y="3429000"/>
            <a:ext cx="2402110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Коллекция </a:t>
            </a:r>
            <a:r>
              <a:rPr lang="ru-RU" sz="2000" smtClean="0">
                <a:hlinkClick r:id="rId5"/>
              </a:rPr>
              <a:t>«Леон»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60" y="3429000"/>
            <a:ext cx="2223430" cy="2697163"/>
          </a:xfrm>
        </p:spPr>
      </p:pic>
    </p:spTree>
    <p:extLst>
      <p:ext uri="{BB962C8B-B14F-4D97-AF65-F5344CB8AC3E}">
        <p14:creationId xmlns:p14="http://schemas.microsoft.com/office/powerpoint/2010/main" val="303292871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Коллекция </a:t>
            </a:r>
            <a:r>
              <a:rPr lang="ru-RU" sz="3200" dirty="0" smtClean="0">
                <a:hlinkClick r:id="rId2"/>
              </a:rPr>
              <a:t>«Мамина зайка»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2" y="2679700"/>
            <a:ext cx="258398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123729719"/>
      </p:ext>
    </p:extLst>
  </p:cSld>
  <p:clrMapOvr>
    <a:masterClrMapping/>
  </p:clrMapOvr>
  <p:transition spd="slow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Коллекция </a:t>
            </a:r>
            <a:r>
              <a:rPr lang="ru-RU" sz="3200" dirty="0" smtClean="0">
                <a:hlinkClick r:id="rId2"/>
              </a:rPr>
              <a:t>«Мишка моряк»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04" y="2679700"/>
            <a:ext cx="2297642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80" y="2679700"/>
            <a:ext cx="2094389" cy="3446463"/>
          </a:xfrm>
        </p:spPr>
      </p:pic>
    </p:spTree>
    <p:extLst>
      <p:ext uri="{BB962C8B-B14F-4D97-AF65-F5344CB8AC3E}">
        <p14:creationId xmlns:p14="http://schemas.microsoft.com/office/powerpoint/2010/main" val="1790504927"/>
      </p:ext>
    </p:extLst>
  </p:cSld>
  <p:clrMapOvr>
    <a:masterClrMapping/>
  </p:clrMapOvr>
  <p:transition spd="slow" advTm="10000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326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«Компания ЯрКо»</vt:lpstr>
      <vt:lpstr>Компания «Ярко» более 10-ти лет производит качественную, красивую и недорогую детскую одежду. На собственной фабрике в городе Нерехте Костромской области ! Модели для самых маленьких мы разрабатываем с учетом физиологических особенностей ребенка. Качество тканей и утеплителей, обработка швов, удобство застежек – для нас важна каждая деталь! </vt:lpstr>
      <vt:lpstr>Наши преимущества: собственное высокотехнологичное производство с импортным оборудованием; большой опыт и отлаженные производственные процессы; профессиональные специалисты; надежные поставщики тканей и фурнитуры; контроль качества на каждом этапе производства</vt:lpstr>
      <vt:lpstr>В нашей команде работают опытные технологи, умелые конструкторы и креативные дизайнеры. Это позволяет нам выдерживать высокие производственные темпы и постоянно совершенствовать технологии производства и качество продукции.  Наш лозунг: «Всё лучшее – российским</vt:lpstr>
      <vt:lpstr>Одежда «Ярко» - это:  качественные натуральные и безопасные материалы и фурнитура; широкий ассортимент, который обновляется каждую неделю; оригинальный дизайн и максимальное удобство вещей; сертификация в соответствии со всеми требованиями Таможенного союза; низкие цены. </vt:lpstr>
      <vt:lpstr>С нами работают как крупные торговые сети, такие как «Дочки-сыночки», так и небольшие магазины. Одежда компании «Ярко» продается на десятках торговых площадок во многих регионах России и за ее пределами. Официальные представительства открыты в Новосибирске, Екатеринбурге и Беларуси. Наша одежда востребована и любима покупателями. Цены и качество продукции фабрики «Ярко» – станут вашей прибылью.  </vt:lpstr>
      <vt:lpstr>Мы работаем с ООО и ИП. Минимальная сумма заказов – от 15 тысяч рублей. Весь ассортимент нашей продукции представлен на сайте http://www.yarko.info/ Свяжитесь с нашим менеджером для получения дополнительной информации!  Наши контакты: 8-499-638-24-42 </vt:lpstr>
      <vt:lpstr>Коллекция «Мамина зайка»</vt:lpstr>
      <vt:lpstr>Коллекция «Мишка моряк»</vt:lpstr>
      <vt:lpstr>Коллекция «Мишка Тедди»</vt:lpstr>
      <vt:lpstr>Коллекция «Мои друзья»</vt:lpstr>
      <vt:lpstr>Коллекция «Морской бриз»</vt:lpstr>
      <vt:lpstr>Коллекция «Набивной Велюр»</vt:lpstr>
      <vt:lpstr>Коллекция «Нежность»</vt:lpstr>
      <vt:lpstr>Коллекция «Париж»</vt:lpstr>
      <vt:lpstr>Презентация PowerPoint</vt:lpstr>
      <vt:lpstr>Коллекция «Пушистик»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«Компания ЯрКо»</dc:title>
  <dc:creator>user</dc:creator>
  <cp:lastModifiedBy>Саадетдинов</cp:lastModifiedBy>
  <cp:revision>13</cp:revision>
  <dcterms:created xsi:type="dcterms:W3CDTF">2019-04-23T14:06:49Z</dcterms:created>
  <dcterms:modified xsi:type="dcterms:W3CDTF">2019-04-24T13:23:31Z</dcterms:modified>
  <cp:contentStatus/>
</cp:coreProperties>
</file>