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81" r:id="rId2"/>
    <p:sldId id="264" r:id="rId3"/>
    <p:sldId id="386" r:id="rId4"/>
    <p:sldId id="379" r:id="rId5"/>
    <p:sldId id="366" r:id="rId6"/>
    <p:sldId id="382" r:id="rId7"/>
    <p:sldId id="385" r:id="rId8"/>
    <p:sldId id="367" r:id="rId9"/>
    <p:sldId id="369" r:id="rId10"/>
    <p:sldId id="368" r:id="rId11"/>
    <p:sldId id="384" r:id="rId12"/>
    <p:sldId id="380" r:id="rId13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11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C8E1C-2CED-43D8-80CE-A12B8685B727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7B395-956B-40D8-9D2F-6EDEDC075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1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359831-032B-43FA-8473-9400055F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D4ED33C-FE89-4F92-815D-C904D1AA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1A2827-3E16-4434-AE31-8709B2FC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56A769-33D5-4B3A-83A3-7E3E0190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5A288D-567B-4D82-91E4-1D9ED25D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A58715-5400-44DE-9CB3-3CB9BA01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8469EFA-9AB7-4CCB-9580-6CC5FE6C5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4FB417-A61B-42B5-9DD5-066BCC5D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05119E-3904-4061-A55F-39A5C48D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1BBE95-AB1D-4110-8618-AA98F174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CFDAFC5-29DB-4E68-BC9F-2ECD3C71C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C094388-300E-4FE2-9418-A7FD1E9B9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4DA55E-09E4-40F6-80A4-46F26D14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EFC628-464C-4885-A941-BC6FE475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BC23AB-F7A6-4FE9-9957-612571CB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CA126A-9130-4AE5-9B8F-C6DE46B5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67147A-7EEF-4BD7-AE7E-02616606F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F05E1A-56AA-4AEA-8035-9E24EB80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8866CC-1970-4A88-8266-E13F5DD2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B37235-A22D-4222-9460-CC8E6CC8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BE2480-7528-4621-B984-A3BD3CC8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F2B3B0-F6C8-448C-B6D1-8F2446036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099891-8671-49D9-88FB-1416C03C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7BC04A-6EA7-476E-B075-1250617E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E0756B-296E-4F00-B449-B0508B86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5CB399-3450-4B7A-BCDE-BD336843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0FC7D3-5332-404A-8907-B6DC64E6C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E7CBB7C-36BE-4FE6-AC4F-6A2880A5B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5B53D5-8AF4-4136-B3E1-B1AAE5FD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90CCE5-674E-42C8-BF08-93427CD3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813A976-B7D8-4229-8D4E-91F6811F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42C809-7DDD-4785-85EB-54D8692C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848957-DDF0-463E-BA66-27F618B07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F85B475-6FC5-4F60-9BCD-C0883C3ED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256FE73-85FD-4AC1-A46B-E95EA5066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D71AD06-8F1F-43D2-9DD1-4725FE934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7BEDE97-1A42-4BBF-89F9-53F30F01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5373A7D-09E9-4FC2-B6FD-27017664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3642B05-8D33-4965-8D00-C52435E2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9666A-9269-4E20-B877-41D3A39D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53F2D6-9FE5-475F-AE32-F249F5FE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5A465AF-2770-4FBE-B8F7-53F70323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4C16886-7CC9-44E5-93C6-412144B7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0E9BABF-D51C-42CD-8FF2-0EE71F88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912B8DC-8936-4FBC-9516-3E959264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E991D5F-3534-4BF0-BA80-FD845FA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DD1A5F-EAC3-4E41-91DB-727CAB78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7B59BE-1586-4102-95AA-248AFD3B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0FC3D03-EDF0-4382-87C6-7B6B086A7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ACAA02-BE63-4834-A1A1-7ADFFCE1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6A35BCF-4E7C-4287-BC6F-3F965CBA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06AD86-9534-4C42-ADA9-01EBFC9A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35AD53-7B3D-4BDE-9EFD-482CE300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B796741-A58F-4497-8681-B526BDEB9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9B4F9FC-C794-49A4-BD9A-136A63380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A18B64-EE62-499E-B4AB-316F8F73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A416-39F6-4F53-AC45-B2547100C30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3D6AA0-F612-47E5-8054-EF8FE0D3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CAA910F-B320-40FA-B059-CD5AD64C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E330-5C80-488D-9E0E-39199172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B7456C-A8D9-4B91-B651-0B8A1F5B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F4B9DB-92B9-41BD-B16B-92E9DA6B6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8D28DF-75DE-4965-BFC9-6A69805C4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7025-D865-4AF1-B698-D8913AD82073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4CC0E0-E47C-4549-BDCC-3597ED298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6BD842-772B-4C93-91F4-8B2B586B3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CC2D-B051-4336-92BA-422F4F0A7D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7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здание, внешний, сто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3C0E81F-4F22-485B-B127-EDB97F86D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ru-RU" sz="4000" dirty="0"/>
              <a:t>ТРИКОТАЖНАЯ КОЛЛЕКЦИЯ 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/>
              <a:t>ТМ </a:t>
            </a:r>
            <a:r>
              <a:rPr lang="en-US" sz="4000" dirty="0"/>
              <a:t>HOBOCODE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25000" lnSpcReduction="20000"/>
          </a:bodyPr>
          <a:lstStyle/>
          <a:p>
            <a:endParaRPr lang="ru-RU" sz="500"/>
          </a:p>
          <a:p>
            <a:endParaRPr lang="ru-RU" sz="500"/>
          </a:p>
          <a:p>
            <a:r>
              <a:rPr lang="ru-RU" sz="500"/>
              <a:t>ПЛАЩИ, ПЫЛЬНИКИ, СУМКИ. </a:t>
            </a:r>
          </a:p>
          <a:p>
            <a:r>
              <a:rPr lang="ru-RU" sz="500"/>
              <a:t>ОДЕЖДА И АКСЕССУАРЫ ОТ ДОЖДЯ И ВЕТРА.</a:t>
            </a:r>
          </a:p>
          <a:p>
            <a:endParaRPr lang="ru-RU" sz="500"/>
          </a:p>
          <a:p>
            <a:r>
              <a:rPr lang="ru-RU" sz="500"/>
              <a:t>СДЕЛАНО В РОССИИ</a:t>
            </a:r>
          </a:p>
          <a:p>
            <a:r>
              <a:rPr lang="ru-RU" sz="500"/>
              <a:t>2018 г.</a:t>
            </a:r>
          </a:p>
          <a:p>
            <a:endParaRPr lang="ru-RU" sz="500"/>
          </a:p>
          <a:p>
            <a:endParaRPr lang="ru-RU" sz="500"/>
          </a:p>
          <a:p>
            <a:endParaRPr lang="ru-RU" sz="500"/>
          </a:p>
          <a:p>
            <a:endParaRPr lang="ru-RU" sz="50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3200" dirty="0"/>
              <a:t>ХУДИ НА МОЛНИИ СЕРЫЙ/АНТРАЦИТ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543" y="2871982"/>
            <a:ext cx="5006336" cy="3714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2000" dirty="0"/>
              <a:t>Худи на молнии серый/антрацит с вставками из курточной ткани.</a:t>
            </a:r>
          </a:p>
          <a:p>
            <a:pPr algn="l"/>
            <a:r>
              <a:rPr lang="ru-RU" sz="2000" dirty="0"/>
              <a:t>Материал: футер 3-х нитка диагональ, 6</a:t>
            </a:r>
            <a:r>
              <a:rPr lang="en-US" sz="2000" dirty="0"/>
              <a:t>0/</a:t>
            </a:r>
            <a:r>
              <a:rPr lang="ru-RU" sz="2000" dirty="0"/>
              <a:t>4</a:t>
            </a:r>
            <a:r>
              <a:rPr lang="en-US" sz="2000" dirty="0"/>
              <a:t>0</a:t>
            </a:r>
            <a:r>
              <a:rPr lang="ru-RU" sz="2000" dirty="0"/>
              <a:t> (</a:t>
            </a:r>
            <a:r>
              <a:rPr lang="ru-RU" sz="2000" dirty="0" err="1"/>
              <a:t>хб</a:t>
            </a:r>
            <a:r>
              <a:rPr lang="ru-RU" sz="2000" dirty="0"/>
              <a:t>/пэ), карде</a:t>
            </a:r>
          </a:p>
          <a:p>
            <a:pPr algn="l"/>
            <a:r>
              <a:rPr lang="ru-RU" sz="2000" dirty="0"/>
              <a:t>Цвета вставок: черный, красный, голубой</a:t>
            </a:r>
          </a:p>
          <a:p>
            <a:pPr algn="l"/>
            <a:r>
              <a:rPr lang="en-US" sz="2000" dirty="0"/>
              <a:t>Oversize</a:t>
            </a:r>
            <a:endParaRPr lang="ru-RU" sz="2000" dirty="0"/>
          </a:p>
          <a:p>
            <a:pPr algn="l"/>
            <a:r>
              <a:rPr lang="en-US" sz="2000" dirty="0"/>
              <a:t>Unisex</a:t>
            </a:r>
            <a:endParaRPr lang="ru-RU" sz="2000" dirty="0"/>
          </a:p>
          <a:p>
            <a:pPr algn="l"/>
            <a:r>
              <a:rPr lang="ru-RU" sz="2000" dirty="0"/>
              <a:t>Размеры: </a:t>
            </a:r>
            <a:r>
              <a:rPr lang="en-US" sz="2000" dirty="0"/>
              <a:t>S, M, </a:t>
            </a:r>
            <a:r>
              <a:rPr lang="en-US" sz="2000" dirty="0" smtClean="0"/>
              <a:t>L</a:t>
            </a:r>
            <a:endParaRPr lang="ru-RU" sz="2000" dirty="0" smtClean="0"/>
          </a:p>
          <a:p>
            <a:pPr algn="l"/>
            <a:r>
              <a:rPr lang="ru-RU" sz="2000" dirty="0" smtClean="0"/>
              <a:t>Стоимость (РРЦ): 3 490,00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человек, стоит, одежда, снег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C7A4581-22B0-4AC1-B307-453158D194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010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878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FFFF"/>
                </a:solidFill>
              </a:rPr>
              <a:t>БРЮКИ СПОРТИВНЫЕ СЕРЫЙ/АНТРАЦИТ</a:t>
            </a:r>
            <a:r>
              <a:rPr lang="ru-RU" sz="3000" dirty="0">
                <a:solidFill>
                  <a:srgbClr val="FFFFFF"/>
                </a:solidFill>
              </a:rPr>
              <a:t/>
            </a:r>
            <a:br>
              <a:rPr lang="ru-RU" sz="3000" dirty="0">
                <a:solidFill>
                  <a:srgbClr val="FFFFFF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См. описание «Худи на молнии серый/антрацит</a:t>
            </a:r>
            <a:r>
              <a:rPr lang="ru-RU" sz="2000" dirty="0" smtClean="0">
                <a:solidFill>
                  <a:srgbClr val="FFFFFF"/>
                </a:solidFill>
              </a:rPr>
              <a:t>»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Стоимость (РРЦ): 3 490,00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 fontScale="62500" lnSpcReduction="20000"/>
          </a:bodyPr>
          <a:lstStyle/>
          <a:p>
            <a:endParaRPr lang="ru-RU" sz="500" b="1">
              <a:solidFill>
                <a:srgbClr val="49709B"/>
              </a:solidFill>
            </a:endParaRPr>
          </a:p>
          <a:p>
            <a:r>
              <a:rPr lang="ru-RU" sz="500" b="1">
                <a:solidFill>
                  <a:srgbClr val="49709B"/>
                </a:solidFill>
              </a:rPr>
              <a:t>Варианты цветов:</a:t>
            </a:r>
            <a:r>
              <a:rPr lang="ru-RU" sz="500">
                <a:solidFill>
                  <a:srgbClr val="49709B"/>
                </a:solidFill>
              </a:rPr>
              <a:t/>
            </a:r>
            <a:br>
              <a:rPr lang="ru-RU" sz="500">
                <a:solidFill>
                  <a:srgbClr val="49709B"/>
                </a:solidFill>
              </a:rPr>
            </a:br>
            <a:r>
              <a:rPr lang="ru-RU" sz="500">
                <a:solidFill>
                  <a:srgbClr val="49709B"/>
                </a:solidFill>
              </a:rPr>
              <a:t>голубой</a:t>
            </a:r>
            <a:br>
              <a:rPr lang="ru-RU" sz="500">
                <a:solidFill>
                  <a:srgbClr val="49709B"/>
                </a:solidFill>
              </a:rPr>
            </a:br>
            <a:r>
              <a:rPr lang="ru-RU" sz="500">
                <a:solidFill>
                  <a:srgbClr val="49709B"/>
                </a:solidFill>
              </a:rPr>
              <a:t>сиреневый</a:t>
            </a:r>
            <a:br>
              <a:rPr lang="ru-RU" sz="500">
                <a:solidFill>
                  <a:srgbClr val="49709B"/>
                </a:solidFill>
              </a:rPr>
            </a:br>
            <a:r>
              <a:rPr lang="ru-RU" sz="500">
                <a:solidFill>
                  <a:srgbClr val="49709B"/>
                </a:solidFill>
              </a:rPr>
              <a:t>розово-желтый</a:t>
            </a:r>
          </a:p>
          <a:p>
            <a:endParaRPr lang="ru-RU" sz="500">
              <a:solidFill>
                <a:srgbClr val="49709B"/>
              </a:solidFill>
            </a:endParaRPr>
          </a:p>
          <a:p>
            <a:endParaRPr lang="ru-RU" sz="500">
              <a:solidFill>
                <a:srgbClr val="49709B"/>
              </a:solidFill>
            </a:endParaRPr>
          </a:p>
          <a:p>
            <a:endParaRPr lang="ru-RU" sz="500">
              <a:solidFill>
                <a:srgbClr val="49709B"/>
              </a:solidFill>
            </a:endParaRPr>
          </a:p>
          <a:p>
            <a:endParaRPr lang="ru-RU" sz="500">
              <a:solidFill>
                <a:srgbClr val="49709B"/>
              </a:solidFill>
            </a:endParaRPr>
          </a:p>
        </p:txBody>
      </p:sp>
      <p:pic>
        <p:nvPicPr>
          <p:cNvPr id="14" name="Рисунок 13" descr="Изображение выглядит как человек, стоит, одежда, снег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562C890-2004-4CA3-B171-3ABE62023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7" y="307731"/>
            <a:ext cx="2668422" cy="399763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носит, галстук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3FEB12E-783A-4CE6-A02B-007CA3CB6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90" y="307731"/>
            <a:ext cx="2668422" cy="3997637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одежда, внешний, сто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84269C9-D77C-4753-8D8D-0BF97F419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148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ru-RU" sz="4000" dirty="0"/>
              <a:t>ТРИКОТАЖНАЯ КОЛЛЕКЦИЯ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/>
              <a:t>ТМ </a:t>
            </a:r>
            <a:r>
              <a:rPr lang="en-US" sz="4000" dirty="0"/>
              <a:t>HOBOCODE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25000" lnSpcReduction="20000"/>
          </a:bodyPr>
          <a:lstStyle/>
          <a:p>
            <a:endParaRPr lang="ru-RU" sz="500"/>
          </a:p>
          <a:p>
            <a:endParaRPr lang="ru-RU" sz="500"/>
          </a:p>
          <a:p>
            <a:r>
              <a:rPr lang="ru-RU" sz="500"/>
              <a:t>ПЛАЩИ, ПЫЛЬНИКИ, СУМКИ. </a:t>
            </a:r>
          </a:p>
          <a:p>
            <a:r>
              <a:rPr lang="ru-RU" sz="500"/>
              <a:t>ОДЕЖДА И АКСЕССУАРЫ ОТ ДОЖДЯ И ВЕТРА.</a:t>
            </a:r>
          </a:p>
          <a:p>
            <a:endParaRPr lang="ru-RU" sz="500"/>
          </a:p>
          <a:p>
            <a:r>
              <a:rPr lang="ru-RU" sz="500"/>
              <a:t>СДЕЛАНО В РОССИИ</a:t>
            </a:r>
          </a:p>
          <a:p>
            <a:r>
              <a:rPr lang="ru-RU" sz="500"/>
              <a:t>2018 г.</a:t>
            </a:r>
          </a:p>
          <a:p>
            <a:endParaRPr lang="ru-RU" sz="500"/>
          </a:p>
          <a:p>
            <a:endParaRPr lang="ru-RU" sz="500"/>
          </a:p>
          <a:p>
            <a:endParaRPr lang="ru-RU" sz="500"/>
          </a:p>
          <a:p>
            <a:endParaRPr lang="ru-RU" sz="50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1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277" y="629267"/>
            <a:ext cx="4128119" cy="10280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3200" dirty="0"/>
              <a:t>ТРИКОТАЖНАЯ </a:t>
            </a:r>
            <a:r>
              <a:rPr lang="en-US" sz="3200" dirty="0"/>
              <a:t>КОЛЛЕКЦИЯ  </a:t>
            </a:r>
            <a:br>
              <a:rPr lang="en-US" sz="3200" dirty="0"/>
            </a:br>
            <a:r>
              <a:rPr lang="en-US" sz="3200" dirty="0"/>
              <a:t>ТМ HOBOCODE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278" y="1881810"/>
            <a:ext cx="4128119" cy="474759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ru-RU" sz="1800" dirty="0"/>
              <a:t>Каким должен быть идеальный трикотаж?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800" dirty="0"/>
              <a:t>Хорошо садиться на любую фигуру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800" dirty="0"/>
              <a:t>Быть приятным к телу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800" dirty="0"/>
              <a:t>Не терять форму после первой стирки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800" dirty="0"/>
              <a:t>Не покрываться катышками после первой носки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800" dirty="0"/>
              <a:t>Вписываться в </a:t>
            </a:r>
            <a:r>
              <a:rPr lang="en-US" sz="1800" dirty="0" smtClean="0"/>
              <a:t>casual - </a:t>
            </a:r>
            <a:r>
              <a:rPr lang="ru-RU" sz="1800" dirty="0" smtClean="0"/>
              <a:t>комплекты</a:t>
            </a:r>
            <a:endParaRPr lang="ru-RU" sz="18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800" dirty="0"/>
              <a:t>Быть комбинаторным и иметь свою индивидуальность</a:t>
            </a:r>
          </a:p>
          <a:p>
            <a:pPr algn="l"/>
            <a:r>
              <a:rPr lang="ru-RU" sz="1800" dirty="0"/>
              <a:t>Мы собрали все эти качества в нашей первой трикотажной мини-коллекции, и с удовольствием делимся с вами этой прекрасной новостью!</a:t>
            </a:r>
          </a:p>
          <a:p>
            <a:pPr algn="l"/>
            <a:endParaRPr lang="ru-RU" sz="1800" dirty="0"/>
          </a:p>
          <a:p>
            <a:pPr algn="l"/>
            <a:endParaRPr lang="ru-RU" sz="1800" dirty="0"/>
          </a:p>
          <a:p>
            <a:pPr algn="l"/>
            <a:endParaRPr lang="ru-RU" sz="1800" dirty="0"/>
          </a:p>
          <a:p>
            <a:pPr algn="l"/>
            <a:endParaRPr lang="ru-RU" sz="1800" dirty="0"/>
          </a:p>
          <a:p>
            <a:pPr algn="l"/>
            <a:endParaRPr lang="ru-RU" sz="1800" dirty="0"/>
          </a:p>
          <a:p>
            <a:pPr algn="l"/>
            <a:endParaRPr lang="ru-RU" sz="1800" dirty="0"/>
          </a:p>
          <a:p>
            <a:pPr algn="l"/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Рисунок 7" descr="Изображение выглядит как серфинг, полосатый, стоит, пляж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BA966C3-FE07-4C97-8A5B-DBB7F7A96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r="6810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117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318" y="585789"/>
            <a:ext cx="5465117" cy="16287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/>
              <a:t>ТРИКОТАЖНАЯ КОЛЛЕКЦИЯ  </a:t>
            </a:r>
            <a:br>
              <a:rPr lang="en-US" sz="3200" dirty="0"/>
            </a:br>
            <a:r>
              <a:rPr lang="en-US" sz="3200" dirty="0"/>
              <a:t>ТМ HOBOCODE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8" y="2414587"/>
            <a:ext cx="6329362" cy="4243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1500" dirty="0"/>
              <a:t>ПОСАДКА. Благодаря уникальному авторскому лекалу и </a:t>
            </a:r>
            <a:r>
              <a:rPr lang="en-US" sz="1500" dirty="0"/>
              <a:t>oversize – </a:t>
            </a:r>
            <a:r>
              <a:rPr lang="ru-RU" sz="1500" dirty="0"/>
              <a:t>концепту, вещи садятся на людей любой комплекции и любого пола, что очень хорошо сказывается на онлайн-продажах.</a:t>
            </a:r>
          </a:p>
          <a:p>
            <a:pPr algn="l"/>
            <a:r>
              <a:rPr lang="ru-RU" sz="1500" dirty="0"/>
              <a:t>КАЧЕСТВО. Мы очень тщательно подбирали поставщика ткани, и в итоге работаем с турецким трикотажем высочайшего качества. </a:t>
            </a:r>
          </a:p>
          <a:p>
            <a:pPr algn="l"/>
            <a:r>
              <a:rPr lang="ru-RU" sz="1500" dirty="0"/>
              <a:t>СОСТАВ. Мы намеренно выбираем не 100% хлопок, а ткани с небольшим содержание синтетических волокон, т.к. именно такой состав позволяет изделиям сохранять форму и цвет даже после большого количества стирок.</a:t>
            </a:r>
          </a:p>
          <a:p>
            <a:pPr algn="l"/>
            <a:r>
              <a:rPr lang="ru-RU" sz="1500" dirty="0"/>
              <a:t>КОЛЛЕКЦИЯ. Мы создали именно коллекцию, а не разрозненные модели. Можно без проблем собрать полноценный </a:t>
            </a:r>
            <a:r>
              <a:rPr lang="en-US" sz="1500" dirty="0"/>
              <a:t>look</a:t>
            </a:r>
            <a:r>
              <a:rPr lang="ru-RU" sz="1500" dirty="0"/>
              <a:t> из худи, брюк и футболки или фуфайки, с идеальным попаданием цвета принта в цвет вставок и </a:t>
            </a:r>
            <a:r>
              <a:rPr lang="ru-RU" sz="1500" dirty="0" err="1"/>
              <a:t>отстрочек</a:t>
            </a:r>
            <a:r>
              <a:rPr lang="ru-RU" sz="1500" dirty="0"/>
              <a:t>.</a:t>
            </a:r>
          </a:p>
          <a:p>
            <a:pPr algn="l"/>
            <a:r>
              <a:rPr lang="ru-RU" sz="1500" dirty="0"/>
              <a:t>ПРИНТЫ. Принты на футболках универсальны и отражают концепцию нашего бренда, обращаясь к культуре настоящих хобо, людей с тягой к путешествиям и позитивным жизненным переменам.</a:t>
            </a:r>
          </a:p>
          <a:p>
            <a:pPr algn="l"/>
            <a:endParaRPr lang="ru-RU" sz="1500" dirty="0"/>
          </a:p>
          <a:p>
            <a:pPr algn="l"/>
            <a:endParaRPr lang="ru-RU" sz="1500" dirty="0"/>
          </a:p>
          <a:p>
            <a:pPr algn="l"/>
            <a:endParaRPr lang="ru-RU" sz="1500" dirty="0"/>
          </a:p>
          <a:p>
            <a:pPr algn="l"/>
            <a:endParaRPr lang="ru-RU" sz="1500" dirty="0"/>
          </a:p>
          <a:p>
            <a:pPr algn="l"/>
            <a:endParaRPr lang="ru-RU" sz="1500" dirty="0"/>
          </a:p>
          <a:p>
            <a:pPr algn="l"/>
            <a:endParaRPr lang="en-US" sz="15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12" name="Freeform: Shape 9">
            <a:extLst>
              <a:ext uri="{FF2B5EF4-FFF2-40B4-BE49-F238E27FC236}">
                <a16:creationId xmlns=""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стена, человек, внутренний, сто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A1287F8-9192-40F4-98CF-9DEADC5A6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r="9455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1485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35E31519-730A-443E-8681-65AF2AA42B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4" b="51280"/>
          <a:stretch/>
        </p:blipFill>
        <p:spPr>
          <a:xfrm>
            <a:off x="-17" y="10"/>
            <a:ext cx="12192000" cy="68559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558" y="1396290"/>
            <a:ext cx="5733874" cy="10305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3200" dirty="0"/>
              <a:t>ФУФАЙКА БЕЛАЯ С ПРИНТОМ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539" y="2428875"/>
            <a:ext cx="5839892" cy="36247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2000" dirty="0"/>
              <a:t>Белая фуфайка с принтом «</a:t>
            </a:r>
            <a:r>
              <a:rPr lang="en-US" sz="2000" dirty="0"/>
              <a:t>These are my best clothes</a:t>
            </a:r>
            <a:r>
              <a:rPr lang="ru-RU" sz="2000" dirty="0"/>
              <a:t>» («Это моя лучшая одежда»)</a:t>
            </a:r>
            <a:endParaRPr lang="en-US" sz="2000" dirty="0"/>
          </a:p>
          <a:p>
            <a:pPr algn="l"/>
            <a:r>
              <a:rPr lang="ru-RU" sz="2000" dirty="0"/>
              <a:t>Материал: френч </a:t>
            </a:r>
            <a:r>
              <a:rPr lang="ru-RU" sz="2000" dirty="0" err="1"/>
              <a:t>терри</a:t>
            </a:r>
            <a:r>
              <a:rPr lang="ru-RU" sz="2000" dirty="0"/>
              <a:t>, 72/20/8 (</a:t>
            </a:r>
            <a:r>
              <a:rPr lang="ru-RU" sz="2000" dirty="0" err="1"/>
              <a:t>хб</a:t>
            </a:r>
            <a:r>
              <a:rPr lang="ru-RU" sz="2000" dirty="0"/>
              <a:t>/пэ/эл), пенье.</a:t>
            </a:r>
            <a:endParaRPr lang="en-US" sz="2000" dirty="0"/>
          </a:p>
          <a:p>
            <a:pPr algn="l"/>
            <a:r>
              <a:rPr lang="ru-RU" sz="2000" dirty="0"/>
              <a:t>Цвета принтов: черный, желтый, фуксия</a:t>
            </a:r>
          </a:p>
          <a:p>
            <a:pPr algn="l"/>
            <a:r>
              <a:rPr lang="en-US" sz="2000" dirty="0"/>
              <a:t>Oversize</a:t>
            </a:r>
          </a:p>
          <a:p>
            <a:pPr algn="l"/>
            <a:r>
              <a:rPr lang="en-US" sz="2000" dirty="0"/>
              <a:t>Unisex</a:t>
            </a:r>
            <a:endParaRPr lang="ru-RU" sz="2000" dirty="0"/>
          </a:p>
          <a:p>
            <a:pPr algn="l"/>
            <a:r>
              <a:rPr lang="ru-RU" sz="2000" dirty="0"/>
              <a:t>Размеры: </a:t>
            </a:r>
            <a:r>
              <a:rPr lang="en-US" sz="2000" dirty="0"/>
              <a:t>S, M, </a:t>
            </a:r>
            <a:r>
              <a:rPr lang="en-US" sz="2000" dirty="0" smtClean="0"/>
              <a:t>L</a:t>
            </a:r>
          </a:p>
          <a:p>
            <a:pPr algn="l"/>
            <a:r>
              <a:rPr lang="ru-RU" sz="2000" dirty="0" smtClean="0"/>
              <a:t>Стоимость (РРЦ): 2 180,00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" name="Freeform 49">
            <a:extLst>
              <a:ext uri="{FF2B5EF4-FFF2-40B4-BE49-F238E27FC236}">
                <a16:creationId xmlns="" xmlns:a16="http://schemas.microsoft.com/office/drawing/2014/main" id="{EF9B8DF2-C3F5-49A2-94D2-F7B65A0F1F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человек, стоит, внешни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581AF8B3-C4EF-41D8-A29F-64274F27C2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4" r="-1" b="7623"/>
          <a:stretch/>
        </p:blipFill>
        <p:spPr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17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человек, стоит, внешний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B978865-F24B-4EA0-8A9A-589F481F1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r="1" b="53970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55024" y="803325"/>
            <a:ext cx="5113179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3600" dirty="0"/>
              <a:t>ФУФАЙКА АНТРАЦИТ</a:t>
            </a:r>
            <a:br>
              <a:rPr lang="ru-RU" sz="3600" dirty="0"/>
            </a:br>
            <a:r>
              <a:rPr lang="ru-RU" sz="3600" dirty="0"/>
              <a:t>С ПРИНТОМ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 descr="Изображение выглядит как человек, стена, небо, носи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18852014-9F8C-496C-9DD9-BA2A1A0E00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635"/>
          <a:stretch/>
        </p:blipFill>
        <p:spPr>
          <a:xfrm>
            <a:off x="-2317" y="-2"/>
            <a:ext cx="5441859" cy="565494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3667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l"/>
            <a:endParaRPr lang="en-US" sz="17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47FF656-659E-4F03-97C1-CC7D769166DA}"/>
              </a:ext>
            </a:extLst>
          </p:cNvPr>
          <p:cNvSpPr/>
          <p:nvPr/>
        </p:nvSpPr>
        <p:spPr>
          <a:xfrm>
            <a:off x="6255025" y="2413338"/>
            <a:ext cx="53145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Фуфайка  антрацит с принтом «</a:t>
            </a:r>
            <a:r>
              <a:rPr lang="en-US" sz="2000" dirty="0"/>
              <a:t>Last of the hobo kings</a:t>
            </a:r>
            <a:r>
              <a:rPr lang="ru-RU" sz="2000" dirty="0"/>
              <a:t>» («Последний из королей хобо»)</a:t>
            </a:r>
            <a:endParaRPr lang="en-US" sz="2000" dirty="0"/>
          </a:p>
          <a:p>
            <a:r>
              <a:rPr lang="ru-RU" sz="2000" dirty="0"/>
              <a:t>Материал: френч </a:t>
            </a:r>
            <a:r>
              <a:rPr lang="ru-RU" sz="2000" dirty="0" err="1"/>
              <a:t>терри</a:t>
            </a:r>
            <a:r>
              <a:rPr lang="ru-RU" sz="2000" dirty="0"/>
              <a:t>, 30/42/20/8 (</a:t>
            </a:r>
            <a:r>
              <a:rPr lang="ru-RU" sz="2000" dirty="0" err="1"/>
              <a:t>хб</a:t>
            </a:r>
            <a:r>
              <a:rPr lang="ru-RU" sz="2000" dirty="0"/>
              <a:t>/вис/пэ/эл), карде.</a:t>
            </a:r>
            <a:endParaRPr lang="en-US" sz="2000" dirty="0"/>
          </a:p>
          <a:p>
            <a:r>
              <a:rPr lang="ru-RU" sz="2000" dirty="0"/>
              <a:t>Цвета принтов: белый, красный, голубой</a:t>
            </a:r>
          </a:p>
          <a:p>
            <a:r>
              <a:rPr lang="en-US" sz="2000" dirty="0"/>
              <a:t>Oversize</a:t>
            </a:r>
          </a:p>
          <a:p>
            <a:r>
              <a:rPr lang="en-US" sz="2000" dirty="0"/>
              <a:t>Unisex</a:t>
            </a:r>
            <a:endParaRPr lang="ru-RU" sz="2000" dirty="0"/>
          </a:p>
          <a:p>
            <a:r>
              <a:rPr lang="ru-RU" sz="2000" dirty="0"/>
              <a:t>Размеры: </a:t>
            </a:r>
            <a:r>
              <a:rPr lang="en-US" sz="2000" dirty="0"/>
              <a:t>S, M, </a:t>
            </a:r>
            <a:r>
              <a:rPr lang="en-US" sz="2000" dirty="0" smtClean="0"/>
              <a:t>L</a:t>
            </a:r>
            <a:endParaRPr lang="ru-RU" sz="2000" dirty="0" smtClean="0"/>
          </a:p>
          <a:p>
            <a:r>
              <a:rPr lang="ru-RU" sz="2000" dirty="0" smtClean="0"/>
              <a:t>Стоимость (РРЦ): 2 180,00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3830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/>
              <a:t>ФУТБОЛКА СЕРЫЙ МЕЛАНЖ С ПРИНТОМ</a:t>
            </a:r>
          </a:p>
        </p:txBody>
      </p:sp>
      <p:cxnSp>
        <p:nvCxnSpPr>
          <p:cNvPr id="42" name="Straight Arrow Connector 3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321" y="2575033"/>
            <a:ext cx="5120113" cy="402579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/>
              <a:t>ФУТБОЛКА СЕРЫЙ МЕЛАНЖ С ПРИНТОМ «Safe camp» («</a:t>
            </a:r>
            <a:r>
              <a:rPr lang="en-US" sz="2000" dirty="0" err="1"/>
              <a:t>Безопасный</a:t>
            </a:r>
            <a:r>
              <a:rPr lang="en-US" sz="2000" dirty="0"/>
              <a:t> </a:t>
            </a:r>
            <a:r>
              <a:rPr lang="en-US" sz="2000" dirty="0" err="1"/>
              <a:t>кемпинг</a:t>
            </a:r>
            <a:r>
              <a:rPr lang="en-US" sz="2000" dirty="0"/>
              <a:t>»)</a:t>
            </a:r>
          </a:p>
          <a:p>
            <a:pPr algn="l"/>
            <a:r>
              <a:rPr lang="en-US" sz="2000" dirty="0" err="1"/>
              <a:t>Материал</a:t>
            </a:r>
            <a:r>
              <a:rPr lang="en-US" sz="2000" dirty="0"/>
              <a:t>: </a:t>
            </a:r>
            <a:r>
              <a:rPr lang="en-US" sz="2000" dirty="0" err="1"/>
              <a:t>кулирка</a:t>
            </a:r>
            <a:r>
              <a:rPr lang="en-US" sz="2000" dirty="0"/>
              <a:t>, </a:t>
            </a:r>
            <a:r>
              <a:rPr lang="ru-RU" sz="2000" dirty="0"/>
              <a:t>60/32/8</a:t>
            </a:r>
            <a:r>
              <a:rPr lang="en-US" sz="2000" dirty="0"/>
              <a:t> (</a:t>
            </a:r>
            <a:r>
              <a:rPr lang="en-US" sz="2000" dirty="0" err="1"/>
              <a:t>хб</a:t>
            </a:r>
            <a:r>
              <a:rPr lang="en-US" sz="2000" dirty="0"/>
              <a:t>/</a:t>
            </a:r>
            <a:r>
              <a:rPr lang="en-US" sz="2000" dirty="0" err="1"/>
              <a:t>пэ</a:t>
            </a:r>
            <a:r>
              <a:rPr lang="en-US" sz="2000" dirty="0"/>
              <a:t>/</a:t>
            </a:r>
            <a:r>
              <a:rPr lang="en-US" sz="2000" dirty="0" err="1"/>
              <a:t>эл</a:t>
            </a:r>
            <a:r>
              <a:rPr lang="en-US" sz="2000" dirty="0"/>
              <a:t>)</a:t>
            </a:r>
            <a:r>
              <a:rPr lang="ru-RU" sz="2000" dirty="0"/>
              <a:t>, карде</a:t>
            </a:r>
            <a:endParaRPr lang="en-US" sz="2000" dirty="0"/>
          </a:p>
          <a:p>
            <a:pPr algn="l"/>
            <a:r>
              <a:rPr lang="en-US" sz="2000" dirty="0" err="1"/>
              <a:t>Цвета</a:t>
            </a:r>
            <a:r>
              <a:rPr lang="en-US" sz="2000" dirty="0"/>
              <a:t> </a:t>
            </a:r>
            <a:r>
              <a:rPr lang="en-US" sz="2000" dirty="0" err="1"/>
              <a:t>принтов</a:t>
            </a:r>
            <a:r>
              <a:rPr lang="en-US" sz="2000" dirty="0"/>
              <a:t>: </a:t>
            </a:r>
            <a:r>
              <a:rPr lang="en-US" sz="2000" dirty="0" err="1"/>
              <a:t>черный</a:t>
            </a:r>
            <a:r>
              <a:rPr lang="en-US" sz="2000" dirty="0"/>
              <a:t>, </a:t>
            </a:r>
            <a:r>
              <a:rPr lang="en-US" sz="2000" dirty="0" err="1"/>
              <a:t>желтый</a:t>
            </a:r>
            <a:r>
              <a:rPr lang="en-US" sz="2000" dirty="0"/>
              <a:t>, </a:t>
            </a:r>
            <a:r>
              <a:rPr lang="en-US" sz="2000" dirty="0" err="1"/>
              <a:t>фуксия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Oversize</a:t>
            </a:r>
          </a:p>
          <a:p>
            <a:pPr algn="l"/>
            <a:r>
              <a:rPr lang="en-US" sz="2000" dirty="0"/>
              <a:t>Unisex</a:t>
            </a:r>
          </a:p>
          <a:p>
            <a:pPr algn="l"/>
            <a:r>
              <a:rPr lang="en-US" sz="2000" dirty="0" err="1"/>
              <a:t>Размеры</a:t>
            </a:r>
            <a:r>
              <a:rPr lang="en-US" sz="2000" dirty="0"/>
              <a:t>: S, M, </a:t>
            </a:r>
            <a:r>
              <a:rPr lang="en-US" sz="2000" dirty="0" smtClean="0"/>
              <a:t>L</a:t>
            </a:r>
            <a:endParaRPr lang="ru-RU" sz="2000" dirty="0" smtClean="0"/>
          </a:p>
          <a:p>
            <a:pPr algn="l"/>
            <a:r>
              <a:rPr lang="ru-RU" sz="2000" dirty="0" smtClean="0"/>
              <a:t>Стоимость (РРЦ): 1 790,00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7" name="Рисунок 16" descr="Изображение выглядит как человек, стоит, одежда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2D9DEBA-E95A-4878-8A3B-FEBC3D7D3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49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9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6628" y="1343025"/>
            <a:ext cx="4645250" cy="13430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/>
              <a:t>ФУТБОЛКА АНТРАЦИТ МЕЛАНЖ С ПРИНТОМ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6626" y="2786063"/>
            <a:ext cx="4797673" cy="35861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ru-RU" sz="2000" dirty="0"/>
              <a:t>Футболка антрацит меланж с принтом «</a:t>
            </a:r>
            <a:r>
              <a:rPr lang="en-US" sz="2000" dirty="0"/>
              <a:t>GO</a:t>
            </a:r>
            <a:r>
              <a:rPr lang="ru-RU" sz="2000" dirty="0"/>
              <a:t>» («Иди»)</a:t>
            </a:r>
          </a:p>
          <a:p>
            <a:pPr algn="l"/>
            <a:r>
              <a:rPr lang="ru-RU" sz="2000" dirty="0"/>
              <a:t>Материал: </a:t>
            </a:r>
            <a:r>
              <a:rPr lang="ru-RU" sz="2000" dirty="0" err="1"/>
              <a:t>кулирка</a:t>
            </a:r>
            <a:r>
              <a:rPr lang="ru-RU" sz="2000" dirty="0"/>
              <a:t>, 46/46/8 (</a:t>
            </a:r>
            <a:r>
              <a:rPr lang="ru-RU" sz="2000" dirty="0" err="1"/>
              <a:t>хб</a:t>
            </a:r>
            <a:r>
              <a:rPr lang="ru-RU" sz="2000" dirty="0"/>
              <a:t>/пэ/эл), карде </a:t>
            </a:r>
          </a:p>
          <a:p>
            <a:pPr algn="l"/>
            <a:r>
              <a:rPr lang="ru-RU" sz="2000" dirty="0"/>
              <a:t>Цвета принтов: белый, красный, голубой</a:t>
            </a:r>
          </a:p>
          <a:p>
            <a:pPr algn="l"/>
            <a:r>
              <a:rPr lang="en-US" sz="2000" dirty="0"/>
              <a:t>Oversize</a:t>
            </a:r>
            <a:endParaRPr lang="ru-RU" sz="2000" dirty="0"/>
          </a:p>
          <a:p>
            <a:pPr algn="l"/>
            <a:r>
              <a:rPr lang="en-US" sz="2000" dirty="0"/>
              <a:t>Unisex</a:t>
            </a:r>
            <a:endParaRPr lang="ru-RU" sz="2000" dirty="0"/>
          </a:p>
          <a:p>
            <a:pPr algn="l"/>
            <a:r>
              <a:rPr lang="ru-RU" sz="2000" dirty="0"/>
              <a:t>Размеры: </a:t>
            </a:r>
            <a:r>
              <a:rPr lang="en-US" sz="2000" dirty="0"/>
              <a:t>S, M, </a:t>
            </a:r>
            <a:r>
              <a:rPr lang="en-US" sz="2000" dirty="0" smtClean="0"/>
              <a:t>L</a:t>
            </a:r>
            <a:endParaRPr lang="ru-RU" sz="2000" dirty="0" smtClean="0"/>
          </a:p>
          <a:p>
            <a:pPr algn="l"/>
            <a:r>
              <a:rPr lang="ru-RU" sz="2000" dirty="0" smtClean="0"/>
              <a:t>Стоимость (РРЦ): 1 790,00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человек, стоит, мальчик, молодо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DC12338-0623-4DFB-836C-F7A8DD13E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0" r="2" b="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7321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3200" dirty="0"/>
              <a:t>ХУДИ НА МОЛНИИ </a:t>
            </a:r>
            <a:br>
              <a:rPr lang="ru-RU" sz="3200" dirty="0"/>
            </a:br>
            <a:r>
              <a:rPr lang="ru-RU" sz="3200" dirty="0"/>
              <a:t>ЧЕРНЫЙ/БЕЛЫЙ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543" y="2721851"/>
            <a:ext cx="5006336" cy="37452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2000" dirty="0"/>
              <a:t>Худи на молнии черный/белый с вставками из курточной ткани.</a:t>
            </a:r>
          </a:p>
          <a:p>
            <a:pPr algn="l"/>
            <a:r>
              <a:rPr lang="ru-RU" sz="2000" dirty="0"/>
              <a:t>Материал: футер 3-х нитка диагональ, </a:t>
            </a:r>
            <a:r>
              <a:rPr lang="en-US" sz="2000" dirty="0"/>
              <a:t>80/20</a:t>
            </a:r>
            <a:r>
              <a:rPr lang="ru-RU" sz="2000" dirty="0"/>
              <a:t> (</a:t>
            </a:r>
            <a:r>
              <a:rPr lang="ru-RU" sz="2000" dirty="0" err="1"/>
              <a:t>хб</a:t>
            </a:r>
            <a:r>
              <a:rPr lang="ru-RU" sz="2000" dirty="0"/>
              <a:t>/пэ), пенье </a:t>
            </a:r>
          </a:p>
          <a:p>
            <a:pPr algn="l"/>
            <a:r>
              <a:rPr lang="ru-RU" sz="2000" dirty="0"/>
              <a:t>Цвета вставок: черный, лимон, фуксия</a:t>
            </a:r>
          </a:p>
          <a:p>
            <a:pPr algn="l"/>
            <a:r>
              <a:rPr lang="en-US" sz="2000" dirty="0"/>
              <a:t>Oversize</a:t>
            </a:r>
            <a:endParaRPr lang="ru-RU" sz="2000" dirty="0"/>
          </a:p>
          <a:p>
            <a:pPr algn="l"/>
            <a:r>
              <a:rPr lang="en-US" sz="2000" dirty="0"/>
              <a:t>Unisex</a:t>
            </a:r>
            <a:endParaRPr lang="ru-RU" sz="2000" dirty="0"/>
          </a:p>
          <a:p>
            <a:pPr algn="l"/>
            <a:r>
              <a:rPr lang="ru-RU" sz="2000" dirty="0"/>
              <a:t>Размеры: </a:t>
            </a:r>
            <a:r>
              <a:rPr lang="en-US" sz="2000" dirty="0"/>
              <a:t>S, M, </a:t>
            </a:r>
            <a:r>
              <a:rPr lang="en-US" sz="2000" dirty="0" smtClean="0"/>
              <a:t>L</a:t>
            </a:r>
            <a:endParaRPr lang="ru-RU" sz="2000" dirty="0" smtClean="0"/>
          </a:p>
          <a:p>
            <a:pPr algn="l"/>
            <a:r>
              <a:rPr lang="ru-RU" sz="2000" dirty="0" smtClean="0"/>
              <a:t>Стоимость (РРЦ): 3 490,00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algn="l"/>
            <a:endParaRPr lang="en-US" sz="1800" b="1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человек, женщина, земля, нос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2238102-47E5-4769-8DA2-73F9A53E2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010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6558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105906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FFFF"/>
                </a:solidFill>
              </a:rPr>
              <a:t>БРЮКИ СПОРТИВНЫЕ ЧЕРНЫЙ/БЕЛЫЙ</a:t>
            </a:r>
            <a:r>
              <a:rPr lang="ru-RU" sz="3000" dirty="0">
                <a:solidFill>
                  <a:srgbClr val="FFFFFF"/>
                </a:solidFill>
              </a:rPr>
              <a:t/>
            </a:r>
            <a:br>
              <a:rPr lang="ru-RU" sz="3000" dirty="0">
                <a:solidFill>
                  <a:srgbClr val="FFFFFF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См. описание «Худи на молнии черный/белый</a:t>
            </a:r>
            <a:r>
              <a:rPr lang="ru-RU" sz="2000" dirty="0" smtClean="0">
                <a:solidFill>
                  <a:srgbClr val="FFFFFF"/>
                </a:solidFill>
              </a:rPr>
              <a:t>»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Стоимость (РРЦ): 3 790,00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endParaRPr lang="ru-RU" sz="500" b="1" dirty="0">
              <a:solidFill>
                <a:srgbClr val="DBD432"/>
              </a:solidFill>
            </a:endParaRPr>
          </a:p>
          <a:p>
            <a:endParaRPr lang="ru-RU" sz="500" dirty="0">
              <a:solidFill>
                <a:srgbClr val="DBD432"/>
              </a:solidFill>
            </a:endParaRPr>
          </a:p>
          <a:p>
            <a:endParaRPr lang="ru-RU" sz="500" dirty="0">
              <a:solidFill>
                <a:srgbClr val="DBD432"/>
              </a:solidFill>
            </a:endParaRPr>
          </a:p>
          <a:p>
            <a:endParaRPr lang="ru-RU" sz="500" dirty="0">
              <a:solidFill>
                <a:srgbClr val="DBD432"/>
              </a:solidFill>
            </a:endParaRPr>
          </a:p>
          <a:p>
            <a:endParaRPr lang="ru-RU" sz="500" dirty="0">
              <a:solidFill>
                <a:srgbClr val="DBD432"/>
              </a:solidFill>
            </a:endParaRPr>
          </a:p>
        </p:txBody>
      </p:sp>
      <p:pic>
        <p:nvPicPr>
          <p:cNvPr id="16" name="Рисунок 15" descr="Изображение выглядит как человек, женщина, земля, нос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97EBD98-1634-4888-A57B-3969DD1D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7" y="307731"/>
            <a:ext cx="2668422" cy="3997637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одежда, мужчин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0583E267-8B6E-4164-AF31-567FDE851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 r="-1" b="13997"/>
          <a:stretch/>
        </p:blipFill>
        <p:spPr>
          <a:xfrm>
            <a:off x="7388235" y="307731"/>
            <a:ext cx="3511533" cy="399763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4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566</Words>
  <Application>Microsoft Office PowerPoint</Application>
  <PresentationFormat>Широкоэкранный</PresentationFormat>
  <Paragraphs>113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ТРИКОТАЖНАЯ КОЛЛЕКЦИЯ   ТМ HOBOCODE</vt:lpstr>
      <vt:lpstr>ТРИКОТАЖНАЯ КОЛЛЕКЦИЯ   ТМ HOBOCODE </vt:lpstr>
      <vt:lpstr>ТРИКОТАЖНАЯ КОЛЛЕКЦИЯ   ТМ HOBOCODE </vt:lpstr>
      <vt:lpstr>ФУФАЙКА БЕЛАЯ С ПРИНТОМ </vt:lpstr>
      <vt:lpstr>ФУФАЙКА АНТРАЦИТ С ПРИНТОМ </vt:lpstr>
      <vt:lpstr>ФУТБОЛКА СЕРЫЙ МЕЛАНЖ С ПРИНТОМ</vt:lpstr>
      <vt:lpstr> ФУТБОЛКА АНТРАЦИТ МЕЛАНЖ С ПРИНТОМ</vt:lpstr>
      <vt:lpstr>ХУДИ НА МОЛНИИ  ЧЕРНЫЙ/БЕЛЫЙ </vt:lpstr>
      <vt:lpstr>БРЮКИ СПОРТИВНЫЕ ЧЕРНЫЙ/БЕЛЫЙ См. описание «Худи на молнии черный/белый» Стоимость (РРЦ): 3 790,00</vt:lpstr>
      <vt:lpstr>ХУДИ НА МОЛНИИ СЕРЫЙ/АНТРАЦИТ </vt:lpstr>
      <vt:lpstr>БРЮКИ СПОРТИВНЫЕ СЕРЫЙ/АНТРАЦИТ См. описание «Худи на молнии серый/антрацит» Стоимость (РРЦ): 3 490,00</vt:lpstr>
      <vt:lpstr>ТРИКОТАЖНАЯ КОЛЛЕКЦИЯ  ТМ HOBOCODE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ТРИКОТАЖНАЯ КОЛЛЕКЦИЯ   ТМ HOBOCODE</dc:title>
  <dc:creator>Наталья Попова</dc:creator>
  <cp:lastModifiedBy>Администратор</cp:lastModifiedBy>
  <cp:revision>7</cp:revision>
  <dcterms:created xsi:type="dcterms:W3CDTF">2018-09-28T07:19:59Z</dcterms:created>
  <dcterms:modified xsi:type="dcterms:W3CDTF">2018-10-01T10:45:06Z</dcterms:modified>
</cp:coreProperties>
</file>